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inzel" charset="1" panose="00000500000000000000"/>
      <p:regular r:id="rId7"/>
    </p:embeddedFont>
    <p:embeddedFont>
      <p:font typeface="Gistesy" charset="1" panose="00000000000000000000"/>
      <p:regular r:id="rId8"/>
    </p:embeddedFont>
    <p:embeddedFont>
      <p:font typeface="Quicksand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518" t="-260" r="-61518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647095" y="14992942"/>
            <a:ext cx="11280391" cy="14369925"/>
          </a:xfrm>
          <a:custGeom>
            <a:avLst/>
            <a:gdLst/>
            <a:ahLst/>
            <a:cxnLst/>
            <a:rect r="r" b="b" t="t" l="l"/>
            <a:pathLst>
              <a:path h="14369925" w="11280391">
                <a:moveTo>
                  <a:pt x="0" y="0"/>
                </a:moveTo>
                <a:lnTo>
                  <a:pt x="11280391" y="0"/>
                </a:lnTo>
                <a:lnTo>
                  <a:pt x="11280391" y="14369924"/>
                </a:lnTo>
                <a:lnTo>
                  <a:pt x="0" y="143699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897869">
            <a:off x="7491458" y="16605062"/>
            <a:ext cx="2228816" cy="2442782"/>
          </a:xfrm>
          <a:custGeom>
            <a:avLst/>
            <a:gdLst/>
            <a:ahLst/>
            <a:cxnLst/>
            <a:rect r="r" b="b" t="t" l="l"/>
            <a:pathLst>
              <a:path h="2442782" w="2228816">
                <a:moveTo>
                  <a:pt x="0" y="0"/>
                </a:moveTo>
                <a:lnTo>
                  <a:pt x="2228816" y="0"/>
                </a:lnTo>
                <a:lnTo>
                  <a:pt x="2228816" y="2442782"/>
                </a:lnTo>
                <a:lnTo>
                  <a:pt x="0" y="24427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57466">
            <a:off x="18499520" y="13771551"/>
            <a:ext cx="2228816" cy="2442782"/>
          </a:xfrm>
          <a:custGeom>
            <a:avLst/>
            <a:gdLst/>
            <a:ahLst/>
            <a:cxnLst/>
            <a:rect r="r" b="b" t="t" l="l"/>
            <a:pathLst>
              <a:path h="2442782" w="2228816">
                <a:moveTo>
                  <a:pt x="0" y="0"/>
                </a:moveTo>
                <a:lnTo>
                  <a:pt x="2228816" y="0"/>
                </a:lnTo>
                <a:lnTo>
                  <a:pt x="2228816" y="2442782"/>
                </a:lnTo>
                <a:lnTo>
                  <a:pt x="0" y="24427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06311">
            <a:off x="10241794" y="14195522"/>
            <a:ext cx="1455146" cy="1594840"/>
          </a:xfrm>
          <a:custGeom>
            <a:avLst/>
            <a:gdLst/>
            <a:ahLst/>
            <a:cxnLst/>
            <a:rect r="r" b="b" t="t" l="l"/>
            <a:pathLst>
              <a:path h="1594840" w="1455146">
                <a:moveTo>
                  <a:pt x="0" y="0"/>
                </a:moveTo>
                <a:lnTo>
                  <a:pt x="1455146" y="0"/>
                </a:lnTo>
                <a:lnTo>
                  <a:pt x="1455146" y="1594840"/>
                </a:lnTo>
                <a:lnTo>
                  <a:pt x="0" y="15948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72872">
            <a:off x="19543022" y="17029033"/>
            <a:ext cx="1455146" cy="1594840"/>
          </a:xfrm>
          <a:custGeom>
            <a:avLst/>
            <a:gdLst/>
            <a:ahLst/>
            <a:cxnLst/>
            <a:rect r="r" b="b" t="t" l="l"/>
            <a:pathLst>
              <a:path h="1594840" w="1455146">
                <a:moveTo>
                  <a:pt x="0" y="0"/>
                </a:moveTo>
                <a:lnTo>
                  <a:pt x="1455147" y="0"/>
                </a:lnTo>
                <a:lnTo>
                  <a:pt x="1455147" y="1594840"/>
                </a:lnTo>
                <a:lnTo>
                  <a:pt x="0" y="15948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928256" y="4129359"/>
            <a:ext cx="21404287" cy="6376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192"/>
              </a:lnSpc>
            </a:pPr>
            <a:r>
              <a:rPr lang="en-US" sz="37280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BRIDAL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87998" y="6825905"/>
            <a:ext cx="17884805" cy="589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60"/>
              </a:lnSpc>
            </a:pPr>
            <a:r>
              <a:rPr lang="en-US" sz="34614">
                <a:solidFill>
                  <a:srgbClr val="EF978F"/>
                </a:solidFill>
                <a:latin typeface="Gistesy"/>
                <a:ea typeface="Gistesy"/>
                <a:cs typeface="Gistesy"/>
                <a:sym typeface="Gistesy"/>
              </a:rPr>
              <a:t>Shower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86903" y="31309484"/>
            <a:ext cx="19570122" cy="4045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382"/>
              </a:lnSpc>
              <a:spcBef>
                <a:spcPct val="0"/>
              </a:spcBef>
            </a:pPr>
            <a:r>
              <a:rPr lang="en-US" sz="23844" u="none">
                <a:solidFill>
                  <a:srgbClr val="EF978F"/>
                </a:solidFill>
                <a:latin typeface="Gistesy"/>
                <a:ea typeface="Gistesy"/>
                <a:cs typeface="Gistesy"/>
                <a:sym typeface="Gistesy"/>
              </a:rPr>
              <a:t>Olivia Wilson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83236" y="30127960"/>
            <a:ext cx="2977456" cy="1524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77"/>
              </a:lnSpc>
              <a:spcBef>
                <a:spcPct val="0"/>
              </a:spcBef>
            </a:pPr>
            <a:r>
              <a:rPr lang="en-US" sz="8984" u="none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86903" y="38095366"/>
            <a:ext cx="19570122" cy="871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2"/>
              </a:lnSpc>
            </a:pPr>
            <a:r>
              <a:rPr lang="en-US" b="true" sz="4401" spc="528">
                <a:solidFill>
                  <a:srgbClr val="47240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FRIDAY | 10.02.2023   | 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DAGyZSN-b7E</dc:identifier>
  <dcterms:modified xsi:type="dcterms:W3CDTF">2011-08-01T06:04:30Z</dcterms:modified>
  <cp:revision>1</cp:revision>
  <dc:title>Pink Illustrated Bridal Shower Invitation (32 x 48 英寸)</dc:title>
</cp:coreProperties>
</file>